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4431D9-581B-31D5-BA46-118BC80DDC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5400" dirty="0"/>
              <a:t>Digitálne stopy a </a:t>
            </a:r>
            <a:r>
              <a:rPr lang="sk-SK" sz="5400" dirty="0" err="1"/>
              <a:t>vymazateľnosť</a:t>
            </a:r>
            <a:endParaRPr lang="sk-SK" sz="5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B01E9E0-9E1A-8770-B402-752A49744A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sz="2400" dirty="0">
                <a:solidFill>
                  <a:schemeClr val="tx2">
                    <a:lumMod val="75000"/>
                  </a:schemeClr>
                </a:solidFill>
              </a:rPr>
              <a:t>Čo po nás ostáva na internete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13947898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F47106-DE6E-134B-388D-FD5082F37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Digitálna stopa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D5F2173F-13EF-A4D7-A720-C0164D17F995}"/>
              </a:ext>
            </a:extLst>
          </p:cNvPr>
          <p:cNvSpPr txBox="1"/>
          <p:nvPr/>
        </p:nvSpPr>
        <p:spPr>
          <a:xfrm>
            <a:off x="1730827" y="2467947"/>
            <a:ext cx="1245637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DÁTA</a:t>
            </a:r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687EE14C-E543-1E70-EBB7-0D7883143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21486" y="5433589"/>
            <a:ext cx="2425925" cy="357611"/>
          </a:xfrm>
        </p:spPr>
        <p:txBody>
          <a:bodyPr>
            <a:normAutofit fontScale="70000" lnSpcReduction="20000"/>
          </a:bodyPr>
          <a:lstStyle/>
          <a:p>
            <a:endParaRPr lang="sk-SK" dirty="0"/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06415B03-DB17-AD42-C8A8-E21D6FFCC4AB}"/>
              </a:ext>
            </a:extLst>
          </p:cNvPr>
          <p:cNvSpPr txBox="1"/>
          <p:nvPr/>
        </p:nvSpPr>
        <p:spPr>
          <a:xfrm>
            <a:off x="4086007" y="2249487"/>
            <a:ext cx="1549596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sk-SK" sz="3200" dirty="0"/>
              <a:t>SYSTÉM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BAF8A007-008D-2E37-5ADD-6D64B172115C}"/>
              </a:ext>
            </a:extLst>
          </p:cNvPr>
          <p:cNvSpPr txBox="1"/>
          <p:nvPr/>
        </p:nvSpPr>
        <p:spPr>
          <a:xfrm>
            <a:off x="2353645" y="3791307"/>
            <a:ext cx="1914332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INTERNET</a:t>
            </a:r>
          </a:p>
        </p:txBody>
      </p:sp>
      <p:sp>
        <p:nvSpPr>
          <p:cNvPr id="12" name="BlokTextu 11">
            <a:extLst>
              <a:ext uri="{FF2B5EF4-FFF2-40B4-BE49-F238E27FC236}">
                <a16:creationId xmlns:a16="http://schemas.microsoft.com/office/drawing/2014/main" id="{C0974F3F-8704-B944-F9EE-F381333882E1}"/>
              </a:ext>
            </a:extLst>
          </p:cNvPr>
          <p:cNvSpPr txBox="1"/>
          <p:nvPr/>
        </p:nvSpPr>
        <p:spPr>
          <a:xfrm>
            <a:off x="5313004" y="3340233"/>
            <a:ext cx="1914332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AKTÍVNA</a:t>
            </a:r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C0CEC8BF-0F2C-2831-D8F1-DD8CC3E4ADD6}"/>
              </a:ext>
            </a:extLst>
          </p:cNvPr>
          <p:cNvSpPr txBox="1"/>
          <p:nvPr/>
        </p:nvSpPr>
        <p:spPr>
          <a:xfrm>
            <a:off x="5010538" y="4786604"/>
            <a:ext cx="2519265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INFORMÁCIE</a:t>
            </a:r>
          </a:p>
        </p:txBody>
      </p:sp>
      <p:sp>
        <p:nvSpPr>
          <p:cNvPr id="15" name="BlokTextu 14">
            <a:extLst>
              <a:ext uri="{FF2B5EF4-FFF2-40B4-BE49-F238E27FC236}">
                <a16:creationId xmlns:a16="http://schemas.microsoft.com/office/drawing/2014/main" id="{E64F80DB-CEEE-AB25-627F-113B4DE5B467}"/>
              </a:ext>
            </a:extLst>
          </p:cNvPr>
          <p:cNvSpPr txBox="1"/>
          <p:nvPr/>
        </p:nvSpPr>
        <p:spPr>
          <a:xfrm>
            <a:off x="8521517" y="4139618"/>
            <a:ext cx="1933558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sk-SK" sz="3200" dirty="0"/>
              <a:t>APLIKÁCIE</a:t>
            </a:r>
          </a:p>
        </p:txBody>
      </p:sp>
      <p:sp>
        <p:nvSpPr>
          <p:cNvPr id="16" name="BlokTextu 15">
            <a:extLst>
              <a:ext uri="{FF2B5EF4-FFF2-40B4-BE49-F238E27FC236}">
                <a16:creationId xmlns:a16="http://schemas.microsoft.com/office/drawing/2014/main" id="{04545473-AD88-861E-DFB4-2767D55D630F}"/>
              </a:ext>
            </a:extLst>
          </p:cNvPr>
          <p:cNvSpPr txBox="1"/>
          <p:nvPr/>
        </p:nvSpPr>
        <p:spPr>
          <a:xfrm>
            <a:off x="1476569" y="4786604"/>
            <a:ext cx="2160038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PASÍVNA</a:t>
            </a:r>
          </a:p>
        </p:txBody>
      </p:sp>
      <p:sp>
        <p:nvSpPr>
          <p:cNvPr id="17" name="BlokTextu 16">
            <a:extLst>
              <a:ext uri="{FF2B5EF4-FFF2-40B4-BE49-F238E27FC236}">
                <a16:creationId xmlns:a16="http://schemas.microsoft.com/office/drawing/2014/main" id="{6CF4DAD2-D096-5640-4ECA-E9F524D24072}"/>
              </a:ext>
            </a:extLst>
          </p:cNvPr>
          <p:cNvSpPr txBox="1"/>
          <p:nvPr/>
        </p:nvSpPr>
        <p:spPr>
          <a:xfrm>
            <a:off x="7663136" y="2388978"/>
            <a:ext cx="2948474" cy="119181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ELEKTRONICKÉ ZARIADENIA</a:t>
            </a:r>
          </a:p>
        </p:txBody>
      </p:sp>
    </p:spTree>
    <p:extLst>
      <p:ext uri="{BB962C8B-B14F-4D97-AF65-F5344CB8AC3E}">
        <p14:creationId xmlns:p14="http://schemas.microsoft.com/office/powerpoint/2010/main" val="8504130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2" grpId="0" animBg="1"/>
      <p:bldP spid="13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E16396-B08A-2CE0-47C5-2866A1A60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Aktívna digitálna stopa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A476A4C-8441-1182-361F-6BC6D7CEE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536845"/>
          </a:xfrm>
        </p:spPr>
        <p:txBody>
          <a:bodyPr/>
          <a:lstStyle/>
          <a:p>
            <a:r>
              <a:rPr lang="sk-SK" dirty="0"/>
              <a:t>Všetky informácie, ktoré zverejníte na internete </a:t>
            </a:r>
            <a:r>
              <a:rPr lang="sk-SK" b="1" dirty="0"/>
              <a:t>vedome</a:t>
            </a:r>
            <a:r>
              <a:rPr lang="sk-SK" dirty="0"/>
              <a:t>.</a:t>
            </a:r>
          </a:p>
          <a:p>
            <a:endParaRPr lang="sk-SK" dirty="0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425F3F4E-25E1-76F7-D0F1-37757568FEED}"/>
              </a:ext>
            </a:extLst>
          </p:cNvPr>
          <p:cNvSpPr txBox="1"/>
          <p:nvPr/>
        </p:nvSpPr>
        <p:spPr>
          <a:xfrm>
            <a:off x="1338941" y="3429000"/>
            <a:ext cx="1824135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NÁZORY</a:t>
            </a: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877E12B4-3675-2283-9046-EEF7A2D4FB90}"/>
              </a:ext>
            </a:extLst>
          </p:cNvPr>
          <p:cNvSpPr txBox="1"/>
          <p:nvPr/>
        </p:nvSpPr>
        <p:spPr>
          <a:xfrm>
            <a:off x="6923297" y="4668323"/>
            <a:ext cx="1712168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SPRÁVY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9E38F23B-9333-6611-9984-AAD60616B5E2}"/>
              </a:ext>
            </a:extLst>
          </p:cNvPr>
          <p:cNvSpPr txBox="1"/>
          <p:nvPr/>
        </p:nvSpPr>
        <p:spPr>
          <a:xfrm>
            <a:off x="4492688" y="5954674"/>
            <a:ext cx="1712168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ADRESY</a:t>
            </a: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488766AD-6B80-960A-0B8D-8C493AB9AC94}"/>
              </a:ext>
            </a:extLst>
          </p:cNvPr>
          <p:cNvSpPr txBox="1"/>
          <p:nvPr/>
        </p:nvSpPr>
        <p:spPr>
          <a:xfrm>
            <a:off x="2946917" y="4208955"/>
            <a:ext cx="3276602" cy="119181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HISTÓRIA VYHĽADÁVANIA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102D2791-FEC9-65A1-664C-8EBFEC7C2D6F}"/>
              </a:ext>
            </a:extLst>
          </p:cNvPr>
          <p:cNvSpPr txBox="1"/>
          <p:nvPr/>
        </p:nvSpPr>
        <p:spPr>
          <a:xfrm>
            <a:off x="7308185" y="3373358"/>
            <a:ext cx="2654560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FOTOGRAFIE</a:t>
            </a:r>
          </a:p>
        </p:txBody>
      </p:sp>
      <p:sp>
        <p:nvSpPr>
          <p:cNvPr id="10" name="BlokTextu 9">
            <a:extLst>
              <a:ext uri="{FF2B5EF4-FFF2-40B4-BE49-F238E27FC236}">
                <a16:creationId xmlns:a16="http://schemas.microsoft.com/office/drawing/2014/main" id="{B2785597-2D8F-7EC6-F5F7-6BEAE670DDDC}"/>
              </a:ext>
            </a:extLst>
          </p:cNvPr>
          <p:cNvSpPr txBox="1"/>
          <p:nvPr/>
        </p:nvSpPr>
        <p:spPr>
          <a:xfrm>
            <a:off x="1523999" y="5693798"/>
            <a:ext cx="1469572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VIDEÁ</a:t>
            </a: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A5500BB1-AD45-A4AD-CA85-17CAEC8C5F63}"/>
              </a:ext>
            </a:extLst>
          </p:cNvPr>
          <p:cNvSpPr txBox="1"/>
          <p:nvPr/>
        </p:nvSpPr>
        <p:spPr>
          <a:xfrm>
            <a:off x="9960445" y="4668323"/>
            <a:ext cx="1049694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GPS</a:t>
            </a:r>
          </a:p>
        </p:txBody>
      </p:sp>
      <p:sp>
        <p:nvSpPr>
          <p:cNvPr id="12" name="BlokTextu 11">
            <a:extLst>
              <a:ext uri="{FF2B5EF4-FFF2-40B4-BE49-F238E27FC236}">
                <a16:creationId xmlns:a16="http://schemas.microsoft.com/office/drawing/2014/main" id="{B63313EA-28F3-719D-E813-1205D64700D2}"/>
              </a:ext>
            </a:extLst>
          </p:cNvPr>
          <p:cNvSpPr txBox="1"/>
          <p:nvPr/>
        </p:nvSpPr>
        <p:spPr>
          <a:xfrm>
            <a:off x="8136310" y="5592496"/>
            <a:ext cx="1824135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ZÁUJMY</a:t>
            </a:r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31C98611-7C84-7EBB-9022-AB205086C3BD}"/>
              </a:ext>
            </a:extLst>
          </p:cNvPr>
          <p:cNvSpPr txBox="1"/>
          <p:nvPr/>
        </p:nvSpPr>
        <p:spPr>
          <a:xfrm>
            <a:off x="4027732" y="3063519"/>
            <a:ext cx="1712168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HUDBA</a:t>
            </a:r>
          </a:p>
        </p:txBody>
      </p:sp>
    </p:spTree>
    <p:extLst>
      <p:ext uri="{BB962C8B-B14F-4D97-AF65-F5344CB8AC3E}">
        <p14:creationId xmlns:p14="http://schemas.microsoft.com/office/powerpoint/2010/main" val="26771041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ECA9B2-ED0B-D4DA-F091-726F1B69C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Pasívna digitálna stopa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FF70F8A-CC32-E969-19A3-AB19FC527C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Informácie, ktoré zanechávate v online priestore </a:t>
            </a:r>
            <a:r>
              <a:rPr lang="sk-SK" b="1" dirty="0"/>
              <a:t>nevedome.</a:t>
            </a:r>
          </a:p>
          <a:p>
            <a:endParaRPr lang="sk-SK" dirty="0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AD072C62-DD24-863E-DF47-2C3071DEEF11}"/>
              </a:ext>
            </a:extLst>
          </p:cNvPr>
          <p:cNvSpPr txBox="1"/>
          <p:nvPr/>
        </p:nvSpPr>
        <p:spPr>
          <a:xfrm>
            <a:off x="1132081" y="3696851"/>
            <a:ext cx="1954764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LAPTOP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0370CEE2-CA00-75CE-C357-7B35D3C563B6}"/>
              </a:ext>
            </a:extLst>
          </p:cNvPr>
          <p:cNvSpPr txBox="1"/>
          <p:nvPr/>
        </p:nvSpPr>
        <p:spPr>
          <a:xfrm>
            <a:off x="7590453" y="5481459"/>
            <a:ext cx="1628192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SERVER</a:t>
            </a: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44E5619E-5D52-3690-F184-B8B3A2933516}"/>
              </a:ext>
            </a:extLst>
          </p:cNvPr>
          <p:cNvSpPr txBox="1"/>
          <p:nvPr/>
        </p:nvSpPr>
        <p:spPr>
          <a:xfrm>
            <a:off x="2517677" y="5157966"/>
            <a:ext cx="2467947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SMARTFÓN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95AFF4AD-2D4B-A3C3-D8ED-82CA4CD9DB2D}"/>
              </a:ext>
            </a:extLst>
          </p:cNvPr>
          <p:cNvSpPr txBox="1"/>
          <p:nvPr/>
        </p:nvSpPr>
        <p:spPr>
          <a:xfrm>
            <a:off x="7249885" y="2894994"/>
            <a:ext cx="2309327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DATABÁZA</a:t>
            </a: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0EB3873B-4FFD-F260-4DA4-931358F16F96}"/>
              </a:ext>
            </a:extLst>
          </p:cNvPr>
          <p:cNvSpPr txBox="1"/>
          <p:nvPr/>
        </p:nvSpPr>
        <p:spPr>
          <a:xfrm>
            <a:off x="4800583" y="3429000"/>
            <a:ext cx="1954763" cy="119181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IP ADRESA</a:t>
            </a:r>
          </a:p>
        </p:txBody>
      </p:sp>
    </p:spTree>
    <p:extLst>
      <p:ext uri="{BB962C8B-B14F-4D97-AF65-F5344CB8AC3E}">
        <p14:creationId xmlns:p14="http://schemas.microsoft.com/office/powerpoint/2010/main" val="2025296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68682C-93BB-14C8-D19A-CF728C459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Digitálna identita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88D2C1D-2F7A-EDA4-C863-7205B0E14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8D2FFB5E-5FC1-6A59-00F3-5FBCB0C822CF}"/>
              </a:ext>
            </a:extLst>
          </p:cNvPr>
          <p:cNvSpPr txBox="1"/>
          <p:nvPr/>
        </p:nvSpPr>
        <p:spPr>
          <a:xfrm>
            <a:off x="676468" y="3105507"/>
            <a:ext cx="2523931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SPRÁVANIE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FF8D071C-8A1A-C6E8-5BDE-61FD793A48ED}"/>
              </a:ext>
            </a:extLst>
          </p:cNvPr>
          <p:cNvSpPr txBox="1"/>
          <p:nvPr/>
        </p:nvSpPr>
        <p:spPr>
          <a:xfrm>
            <a:off x="3643603" y="4020344"/>
            <a:ext cx="3111760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SKUTOČNOSŤ</a:t>
            </a: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211171E7-A44A-8DAE-09E3-11292B1EE72C}"/>
              </a:ext>
            </a:extLst>
          </p:cNvPr>
          <p:cNvSpPr txBox="1"/>
          <p:nvPr/>
        </p:nvSpPr>
        <p:spPr>
          <a:xfrm>
            <a:off x="6918649" y="4990153"/>
            <a:ext cx="3360579" cy="119181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NEOBMEDZENÉ MNOŽSTVO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9A303D9F-2F10-BEA4-D4A7-F99A7655FAFD}"/>
              </a:ext>
            </a:extLst>
          </p:cNvPr>
          <p:cNvSpPr txBox="1"/>
          <p:nvPr/>
        </p:nvSpPr>
        <p:spPr>
          <a:xfrm>
            <a:off x="1404257" y="5296614"/>
            <a:ext cx="1628192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PROFIL</a:t>
            </a: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2A97727F-0506-E90C-3175-0526893C06C0}"/>
              </a:ext>
            </a:extLst>
          </p:cNvPr>
          <p:cNvSpPr txBox="1"/>
          <p:nvPr/>
        </p:nvSpPr>
        <p:spPr>
          <a:xfrm>
            <a:off x="7674429" y="3373358"/>
            <a:ext cx="2055808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FALOŠNÁ</a:t>
            </a:r>
          </a:p>
        </p:txBody>
      </p:sp>
    </p:spTree>
    <p:extLst>
      <p:ext uri="{BB962C8B-B14F-4D97-AF65-F5344CB8AC3E}">
        <p14:creationId xmlns:p14="http://schemas.microsoft.com/office/powerpoint/2010/main" val="36525104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D4F88D-BD3E-0E38-5FCB-873B819CE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Riziko digitálnej stopy?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A8DBA5B-BA9B-9E1B-DAEE-251D0A100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Nepredstavuje veľké riziko.</a:t>
            </a:r>
          </a:p>
          <a:p>
            <a:r>
              <a:rPr lang="sk-SK" dirty="0"/>
              <a:t>Rizikové môže byť naše narábanie s ňou.</a:t>
            </a:r>
          </a:p>
          <a:p>
            <a:r>
              <a:rPr lang="sk-SK" b="1" dirty="0"/>
              <a:t>T</a:t>
            </a:r>
            <a:r>
              <a:rPr lang="pt-BR" b="1" dirty="0"/>
              <a:t>rvalá a nezmazateľná súčasť našej online existencie</a:t>
            </a:r>
            <a:r>
              <a:rPr lang="pt-BR" dirty="0"/>
              <a:t>.</a:t>
            </a:r>
            <a:endParaRPr lang="sk-SK" dirty="0"/>
          </a:p>
          <a:p>
            <a:r>
              <a:rPr lang="sk-SK" b="1" dirty="0"/>
              <a:t>Všetko, čo na internete uverejníte, tam aj ostane.</a:t>
            </a:r>
            <a:endParaRPr lang="sk-SK" dirty="0"/>
          </a:p>
          <a:p>
            <a:pPr marL="0" indent="0">
              <a:buNone/>
            </a:pPr>
            <a:br>
              <a:rPr lang="sk-SK" dirty="0"/>
            </a:br>
            <a:endParaRPr lang="sk-SK" dirty="0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FA77357B-614C-9A37-6502-169209407AF9}"/>
              </a:ext>
            </a:extLst>
          </p:cNvPr>
          <p:cNvSpPr txBox="1"/>
          <p:nvPr/>
        </p:nvSpPr>
        <p:spPr>
          <a:xfrm>
            <a:off x="1944638" y="4819261"/>
            <a:ext cx="1338943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GDPR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10B68D98-4A1B-098D-C41C-D4942942C1F2}"/>
              </a:ext>
            </a:extLst>
          </p:cNvPr>
          <p:cNvSpPr txBox="1"/>
          <p:nvPr/>
        </p:nvSpPr>
        <p:spPr>
          <a:xfrm>
            <a:off x="4374084" y="5189377"/>
            <a:ext cx="2791412" cy="6469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3200" dirty="0"/>
              <a:t>ZABUDNUTIE</a:t>
            </a:r>
          </a:p>
        </p:txBody>
      </p:sp>
    </p:spTree>
    <p:extLst>
      <p:ext uri="{BB962C8B-B14F-4D97-AF65-F5344CB8AC3E}">
        <p14:creationId xmlns:p14="http://schemas.microsoft.com/office/powerpoint/2010/main" val="41321585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B21675-4D72-F3B9-54BB-C871B2278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Bezpečie digitálnej stopy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BD5BBE-CA76-39EA-D057-DA847385D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2600" dirty="0"/>
              <a:t>Buďte vždy slušný. Nikdy neviete, kto je na druhej strane.</a:t>
            </a:r>
          </a:p>
          <a:p>
            <a:r>
              <a:rPr lang="sk-SK" sz="2600" dirty="0"/>
              <a:t>Všetko, čo na internete uverejníte, tam aj ostane.</a:t>
            </a:r>
          </a:p>
          <a:p>
            <a:r>
              <a:rPr lang="sk-SK" sz="2600" dirty="0"/>
              <a:t>Nezverejňujte ​​informácie, ktoré nie sú nevyhnutné.</a:t>
            </a:r>
          </a:p>
          <a:p>
            <a:r>
              <a:rPr lang="sk-SK" sz="2600" dirty="0"/>
              <a:t>Nezdieľajte súkromné ​​informácie.</a:t>
            </a:r>
          </a:p>
          <a:p>
            <a:r>
              <a:rPr lang="sk-SK" sz="2600" dirty="0"/>
              <a:t>Zabezpečte vaše účty silnými heslami.</a:t>
            </a:r>
          </a:p>
          <a:p>
            <a:r>
              <a:rPr lang="sk-SK" sz="2600" dirty="0"/>
              <a:t>Používajte</a:t>
            </a:r>
            <a:r>
              <a:rPr lang="sk-SK" sz="2600" dirty="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sk-SK" sz="2600" dirty="0"/>
              <a:t>bezpečnostný softvér.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5586799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F72413-32B7-8CC1-4913-E40B50A13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Máte pocit, že vás na internete sledujú?</a:t>
            </a:r>
            <a:endParaRPr lang="sk-SK" dirty="0"/>
          </a:p>
        </p:txBody>
      </p:sp>
      <p:pic>
        <p:nvPicPr>
          <p:cNvPr id="4" name="Zástupný objekt pre obsah 3">
            <a:extLst>
              <a:ext uri="{FF2B5EF4-FFF2-40B4-BE49-F238E27FC236}">
                <a16:creationId xmlns:a16="http://schemas.microsoft.com/office/drawing/2014/main" id="{AAD4B580-FC5A-D7FE-40BC-26A57D49CF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0612" y="2249488"/>
            <a:ext cx="6767602" cy="3541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019200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00D864-FD7E-A928-42E4-03C2C46C3C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5400" dirty="0"/>
              <a:t>Ďakujem za pozornosť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36150A0-9126-755B-6C08-5AFCB310C5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2400" dirty="0"/>
              <a:t>Stanislav Dobrovič 2.a</a:t>
            </a:r>
          </a:p>
        </p:txBody>
      </p:sp>
    </p:spTree>
    <p:extLst>
      <p:ext uri="{BB962C8B-B14F-4D97-AF65-F5344CB8AC3E}">
        <p14:creationId xmlns:p14="http://schemas.microsoft.com/office/powerpoint/2010/main" val="3217753823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{BD479569-5BD9-495A-BAFD-B06FE6730B03}TF6d5feb1e-e145-43f1-b745-cb4b54c5ee97bf4c91f8-d2464e3253c1</Template>
  <TotalTime>73</TotalTime>
  <Words>176</Words>
  <Application>Microsoft Office PowerPoint</Application>
  <PresentationFormat>Širokouhlá</PresentationFormat>
  <Paragraphs>53</Paragraphs>
  <Slides>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2" baseType="lpstr">
      <vt:lpstr>Arial</vt:lpstr>
      <vt:lpstr>Tw Cen MT</vt:lpstr>
      <vt:lpstr>Obvod</vt:lpstr>
      <vt:lpstr>Digitálne stopy a vymazateľnosť</vt:lpstr>
      <vt:lpstr>Digitálna stopa</vt:lpstr>
      <vt:lpstr>Aktívna digitálna stopa</vt:lpstr>
      <vt:lpstr>Pasívna digitálna stopa</vt:lpstr>
      <vt:lpstr>Digitálna identita</vt:lpstr>
      <vt:lpstr>Riziko digitálnej stopy?</vt:lpstr>
      <vt:lpstr>Bezpečie digitálnej stopy</vt:lpstr>
      <vt:lpstr>Máte pocit, že vás na internete sledujú?</vt:lpstr>
      <vt:lpstr>Ďakujem za pozornosť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Ivana Dobrovičová</dc:creator>
  <cp:lastModifiedBy>Ivana Dobrovičová</cp:lastModifiedBy>
  <cp:revision>1</cp:revision>
  <dcterms:created xsi:type="dcterms:W3CDTF">2025-11-03T22:31:01Z</dcterms:created>
  <dcterms:modified xsi:type="dcterms:W3CDTF">2025-11-03T23:44:12Z</dcterms:modified>
</cp:coreProperties>
</file>